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7FB47B-10EF-4CB6-AF00-9E2BE6696736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257395-87D7-4D18-BACB-1A2C25B2BDE2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Локатив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(седми падеж)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детињству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проведеном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селу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Митар је причао са одушевљењем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детињству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– неправи објекат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селу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– прилошка одредба за место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Одредите у ком су падежу истакнуте именице: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Девојке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су некада,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децо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српом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желе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пшеницу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њивама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 певале 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љубави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Девојке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су некада,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децо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српом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желе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пшеницу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њивама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 певале 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љубави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евојке – номинатив</a:t>
            </a: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ецо – вокатив</a:t>
            </a: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рпом – инструментал</a:t>
            </a: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шеницу – акузатив</a:t>
            </a: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њ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ивама – локатив</a:t>
            </a: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љ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убави - локатив</a:t>
            </a:r>
          </a:p>
          <a:p>
            <a:pPr>
              <a:buNone/>
            </a:pP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Назив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локатив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потиче од латинске речи </a:t>
            </a:r>
            <a:r>
              <a:rPr lang="sr-Latn-RS" sz="3600" b="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locus</a:t>
            </a:r>
            <a:r>
              <a:rPr lang="sr-Latn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што значи место. Зато га можемо назвати и падеж места.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Добија се на питање: 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 КОМЕ – О ЧЕМУ?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наредним реченицама уочите именице у локативу: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Седим у соби.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Шетали смо по парку.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Заробили су га у рату.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Уживали смо у представи.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Седим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соби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Шетали смо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парку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Заробили су га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рату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Уживали смо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представи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Локатив је зависан падеж којим се најчешће означава место вршења радње.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Локатив је једини падеж који се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увек употребљава с предлозима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Предлози уз локатив су: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у, на, о, по, при.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Одредите службу речи у локативу: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Разговарали су о разним питањима.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Лежи на кревету.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Зимски распуст је у јануару.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Вода тече у млазевима.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Разговарали су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разним питањима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(неправи објекат)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Лежи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кревету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(место)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Зимски распуст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јануару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(време)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Вода тече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млазевима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(начин)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следећој 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реченици пронађите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именице у локативу и одредите значење локатива: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 детињству проведеном у селу Митар је причао са одушевљењем.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</TotalTime>
  <Words>287</Words>
  <Application>Microsoft Office PowerPoint</Application>
  <PresentationFormat>On-screen Show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Локатив</vt:lpstr>
      <vt:lpstr>Назив локатив потиче од латинске речи locus, што значи место. Зато га можемо назвати и падеж места.</vt:lpstr>
      <vt:lpstr>У наредним реченицама уочите именице у локативу:</vt:lpstr>
      <vt:lpstr>Slide 4</vt:lpstr>
      <vt:lpstr>Slide 5</vt:lpstr>
      <vt:lpstr>Slide 6</vt:lpstr>
      <vt:lpstr>Одредите службу речи у локативу:</vt:lpstr>
      <vt:lpstr>Slide 8</vt:lpstr>
      <vt:lpstr>У следећој реченици пронађите именице у локативу и одредите значење локатива:</vt:lpstr>
      <vt:lpstr>Slide 10</vt:lpstr>
      <vt:lpstr>Одредите у ком су падежу истакнуте именице: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Локатив</dc:title>
  <dc:creator>mihailo</dc:creator>
  <cp:lastModifiedBy>mihailo</cp:lastModifiedBy>
  <cp:revision>10</cp:revision>
  <dcterms:created xsi:type="dcterms:W3CDTF">2015-01-14T16:12:31Z</dcterms:created>
  <dcterms:modified xsi:type="dcterms:W3CDTF">2015-01-14T16:52:14Z</dcterms:modified>
</cp:coreProperties>
</file>